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97675" cy="9926638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" charset="0"/>
      <p:regular r:id="rId9"/>
      <p:bold r:id="rId10"/>
      <p:italic r:id="rId11"/>
      <p:boldItalic r:id="rId12"/>
    </p:embeddedFont>
    <p:embeddedFont>
      <p:font typeface="Roboto Condensed" charset="0"/>
      <p:regular r:id="rId13"/>
      <p:bold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2892" y="1014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0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60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2000" b="1" dirty="0">
              <a:solidFill>
                <a:srgbClr val="7030A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endParaRPr lang="ru-RU" sz="16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</a:t>
            </a:r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</a:t>
            </a:r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247596"/>
            <a:ext cx="6172199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Транспортный </a:t>
            </a:r>
            <a:r>
              <a:rPr lang="ru-RU" sz="13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налог</a:t>
            </a:r>
          </a:p>
          <a:p>
            <a:pPr algn="ctr"/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 algn="just"/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Организации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агропромышленного комплекса всех форм собственности, крестьянские (фермерские) хозяйства (за исключением граждан, ведущих личное подсобное хозяйство),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льготы,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не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предоставляются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отношении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указанных транспортных средств прошло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менее 5 лет.</a:t>
            </a:r>
          </a:p>
          <a:p>
            <a:pPr lvl="0"/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 algn="ctr"/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Налог на имущество физических лиц</a:t>
            </a:r>
          </a:p>
          <a:p>
            <a:pPr lvl="0" algn="ctr"/>
            <a:endParaRPr lang="ru-RU" sz="800" b="1" dirty="0" smtClean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lvl="0" algn="just"/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Индивидуальные предприниматели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системы налогообложения для сельскохозяйственных товаропроизводителей, упрощенной системы налогообложения, патентной системы налогообложения предусматривает их освобождение от уплаты налога на имущество физических лиц в отношении имущества, используемого в предпринимательской деятельности, за исключением объектов налогообложения налогом на имущество физических лиц, включенных в перечень административно-деловых и торговых центров, определяемый в соответствии со статьей 378.2 НК РФ.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ru-RU" sz="1300" b="1" dirty="0" smtClean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рекомендуют подать заявление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31 марта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2024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года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.</a:t>
            </a: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  <a:endParaRPr lang="ru-RU" sz="13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(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35342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)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3-05-06, добавочные: 2230, 2461, 2341, 2233, 2234, 2267, 2344, 2462, 2464, 2465, 2467 </a:t>
            </a: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165685</TotalTime>
  <Words>226</Words>
  <Application>Microsoft Office PowerPoint</Application>
  <PresentationFormat>Лист A4 (210x297 мм)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Calibri</vt:lpstr>
      <vt:lpstr>Roboto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Гарипова Ирина Александровна</cp:lastModifiedBy>
  <cp:revision>2023</cp:revision>
  <cp:lastPrinted>2023-02-08T08:13:07Z</cp:lastPrinted>
  <dcterms:created xsi:type="dcterms:W3CDTF">2014-10-08T23:03:32Z</dcterms:created>
  <dcterms:modified xsi:type="dcterms:W3CDTF">2024-01-24T06:01:22Z</dcterms:modified>
</cp:coreProperties>
</file>